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ba67126cb1d46a4" /><Relationship Type="http://schemas.openxmlformats.org/officeDocument/2006/relationships/extended-properties" Target="/docProps/app.xml" Id="R206f74315c964dc1" /><Relationship Type="http://schemas.openxmlformats.org/officeDocument/2006/relationships/officeDocument" Target="/ppt/presentation.xml" Id="Rb6b6494df6f7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03c8519c04400"/>
  </p:sldMasterIdLst>
  <p:notesMasterIdLst>
    <p:notesMasterId xmlns:r="http://schemas.openxmlformats.org/officeDocument/2006/relationships" r:id="R63ae4dbc50d04af0"/>
  </p:notesMasterIdLst>
  <p:sldIdLst>
    <p:sldId xmlns:r="http://schemas.openxmlformats.org/officeDocument/2006/relationships" id="256" r:id="R302cf509c8284c7b"/>
    <p:sldId xmlns:r="http://schemas.openxmlformats.org/officeDocument/2006/relationships" id="257" r:id="R13de42ec80c34155"/>
    <p:sldId xmlns:r="http://schemas.openxmlformats.org/officeDocument/2006/relationships" id="258" r:id="R95185cc6a1de4390"/>
    <p:sldId xmlns:r="http://schemas.openxmlformats.org/officeDocument/2006/relationships" id="259" r:id="Rfa73205efe6a48a6"/>
    <p:sldId xmlns:r="http://schemas.openxmlformats.org/officeDocument/2006/relationships" id="260" r:id="Rcbd9d74637414ab8"/>
    <p:sldId xmlns:r="http://schemas.openxmlformats.org/officeDocument/2006/relationships" id="261" r:id="R1e3bfb78c2d746ee"/>
    <p:sldId xmlns:r="http://schemas.openxmlformats.org/officeDocument/2006/relationships" id="262" r:id="R9abcfcd43f3f401a"/>
    <p:sldId xmlns:r="http://schemas.openxmlformats.org/officeDocument/2006/relationships" id="263" r:id="R902ad0dc72004901"/>
    <p:sldId xmlns:r="http://schemas.openxmlformats.org/officeDocument/2006/relationships" id="264" r:id="R1003b5e958a7412f"/>
    <p:sldId xmlns:r="http://schemas.openxmlformats.org/officeDocument/2006/relationships" id="265" r:id="R002712c1c54b4463"/>
  </p:sldIdLst>
  <p:sldSz cx="14630400" cy="97536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04eafd271a24b4e" /><Relationship Type="http://schemas.openxmlformats.org/officeDocument/2006/relationships/slideMaster" Target="/ppt/slideMasters/slideMaster1.xml" Id="R42403c8519c04400" /><Relationship Type="http://schemas.openxmlformats.org/officeDocument/2006/relationships/notesMaster" Target="/ppt/notesMasters/notesMaster1.xml" Id="R63ae4dbc50d04af0" /><Relationship Type="http://schemas.openxmlformats.org/officeDocument/2006/relationships/presProps" Target="/ppt/presProps.xml" Id="Ra8160c0e29ec47b3" /><Relationship Type="http://schemas.openxmlformats.org/officeDocument/2006/relationships/tableStyles" Target="/ppt/tableStyles.xml" Id="R0c26b6bf60774a1d" /><Relationship Type="http://schemas.openxmlformats.org/officeDocument/2006/relationships/slide" Target="/ppt/slides/slide1.xml" Id="R302cf509c8284c7b" /><Relationship Type="http://schemas.openxmlformats.org/officeDocument/2006/relationships/slide" Target="/ppt/slides/slide2.xml" Id="R13de42ec80c34155" /><Relationship Type="http://schemas.openxmlformats.org/officeDocument/2006/relationships/slide" Target="/ppt/slides/slide3.xml" Id="R95185cc6a1de4390" /><Relationship Type="http://schemas.openxmlformats.org/officeDocument/2006/relationships/slide" Target="/ppt/slides/slide4.xml" Id="Rfa73205efe6a48a6" /><Relationship Type="http://schemas.openxmlformats.org/officeDocument/2006/relationships/slide" Target="/ppt/slides/slide5.xml" Id="Rcbd9d74637414ab8" /><Relationship Type="http://schemas.openxmlformats.org/officeDocument/2006/relationships/slide" Target="/ppt/slides/slide6.xml" Id="R1e3bfb78c2d746ee" /><Relationship Type="http://schemas.openxmlformats.org/officeDocument/2006/relationships/slide" Target="/ppt/slides/slide7.xml" Id="R9abcfcd43f3f401a" /><Relationship Type="http://schemas.openxmlformats.org/officeDocument/2006/relationships/slide" Target="/ppt/slides/slide8.xml" Id="R902ad0dc72004901" /><Relationship Type="http://schemas.openxmlformats.org/officeDocument/2006/relationships/slide" Target="/ppt/slides/slide9.xml" Id="R1003b5e958a7412f" /><Relationship Type="http://schemas.openxmlformats.org/officeDocument/2006/relationships/slide" Target="/ppt/slides/slide10.xml" Id="R002712c1c54b44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e0e2c53f3474e1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c4b03a5177a40db" /><Relationship Type="http://schemas.openxmlformats.org/officeDocument/2006/relationships/notesMaster" Target="/ppt/notesMasters/notesMaster1.xml" Id="Rcecf1a45d3ee47d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12224123f1b4811" /><Relationship Type="http://schemas.openxmlformats.org/officeDocument/2006/relationships/notesMaster" Target="/ppt/notesMasters/notesMaster1.xml" Id="R309cd8d191ee469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184ba95b3b14cfc" /><Relationship Type="http://schemas.openxmlformats.org/officeDocument/2006/relationships/notesMaster" Target="/ppt/notesMasters/notesMaster1.xml" Id="R456beaede0824cd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b2eae78a6f4268" /><Relationship Type="http://schemas.openxmlformats.org/officeDocument/2006/relationships/notesMaster" Target="/ppt/notesMasters/notesMaster1.xml" Id="Rf6690994e3de40d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5f2975708af41f8" /><Relationship Type="http://schemas.openxmlformats.org/officeDocument/2006/relationships/notesMaster" Target="/ppt/notesMasters/notesMaster1.xml" Id="R7f222cf00d2346a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3da67dabd9c491d" /><Relationship Type="http://schemas.openxmlformats.org/officeDocument/2006/relationships/notesMaster" Target="/ppt/notesMasters/notesMaster1.xml" Id="R763db2d21e7e411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eef69f166734eef" /><Relationship Type="http://schemas.openxmlformats.org/officeDocument/2006/relationships/notesMaster" Target="/ppt/notesMasters/notesMaster1.xml" Id="Red1b5d8a00aa483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c89f9bad1b04da3" /><Relationship Type="http://schemas.openxmlformats.org/officeDocument/2006/relationships/notesMaster" Target="/ppt/notesMasters/notesMaster1.xml" Id="R265ec6984f7f46b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793495b88a84850" /><Relationship Type="http://schemas.openxmlformats.org/officeDocument/2006/relationships/notesMaster" Target="/ppt/notesMasters/notesMaster1.xml" Id="R23764f0c84af4d1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f143c1a408b4270" /><Relationship Type="http://schemas.openxmlformats.org/officeDocument/2006/relationships/notesMaster" Target="/ppt/notesMasters/notesMaster1.xml" Id="R1d5652a90e6f447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eff3eb4c143f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98dade01067450d" /><Relationship Type="http://schemas.openxmlformats.org/officeDocument/2006/relationships/slideLayout" Target="/ppt/slideLayouts/slideLayout1.xml" Id="R3d3065f3d8e947c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065f3d8e947c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fab31cc794498" /><Relationship Type="http://schemas.openxmlformats.org/officeDocument/2006/relationships/image" Target="/ppt/media/image.png" Id="R458ba8ef319348f9" /><Relationship Type="http://schemas.openxmlformats.org/officeDocument/2006/relationships/notesSlide" Target="/ppt/notesSlides/notesSlide1.xml" Id="R1cedca71585648e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c0a9e4c954298" /><Relationship Type="http://schemas.openxmlformats.org/officeDocument/2006/relationships/image" Target="/ppt/media/image10.png" Id="R7e13a365a5fe4c10" /><Relationship Type="http://schemas.openxmlformats.org/officeDocument/2006/relationships/notesSlide" Target="/ppt/notesSlides/notesSlide10.xml" Id="R73edec2253fa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9a1bb3a22497b" /><Relationship Type="http://schemas.openxmlformats.org/officeDocument/2006/relationships/image" Target="/ppt/media/image2.png" Id="R13e2f176c96342c7" /><Relationship Type="http://schemas.openxmlformats.org/officeDocument/2006/relationships/notesSlide" Target="/ppt/notesSlides/notesSlide2.xml" Id="R0578ba7c18104a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7d15fe7344ee1" /><Relationship Type="http://schemas.openxmlformats.org/officeDocument/2006/relationships/image" Target="/ppt/media/image3.png" Id="R4b38219a6f6249c1" /><Relationship Type="http://schemas.openxmlformats.org/officeDocument/2006/relationships/notesSlide" Target="/ppt/notesSlides/notesSlide3.xml" Id="R8258d71eb97c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a4cac01c4446" /><Relationship Type="http://schemas.openxmlformats.org/officeDocument/2006/relationships/image" Target="/ppt/media/image4.png" Id="R6fc7489826224439" /><Relationship Type="http://schemas.openxmlformats.org/officeDocument/2006/relationships/notesSlide" Target="/ppt/notesSlides/notesSlide4.xml" Id="R2f68bdf507f1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5611ed3c8425f" /><Relationship Type="http://schemas.openxmlformats.org/officeDocument/2006/relationships/image" Target="/ppt/media/image5.png" Id="Rbc2508d0cc894d2b" /><Relationship Type="http://schemas.openxmlformats.org/officeDocument/2006/relationships/notesSlide" Target="/ppt/notesSlides/notesSlide5.xml" Id="R43af506b79d6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abcb1827f4628" /><Relationship Type="http://schemas.openxmlformats.org/officeDocument/2006/relationships/image" Target="/ppt/media/image6.png" Id="R13f692a82fdd44ac" /><Relationship Type="http://schemas.openxmlformats.org/officeDocument/2006/relationships/notesSlide" Target="/ppt/notesSlides/notesSlide6.xml" Id="Rc58945cb40374f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e4ac10e724913" /><Relationship Type="http://schemas.openxmlformats.org/officeDocument/2006/relationships/image" Target="/ppt/media/image7.png" Id="R41467d9fc3be405e" /><Relationship Type="http://schemas.openxmlformats.org/officeDocument/2006/relationships/notesSlide" Target="/ppt/notesSlides/notesSlide7.xml" Id="R9ac4f8d7d8eb407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376bc0c24673" /><Relationship Type="http://schemas.openxmlformats.org/officeDocument/2006/relationships/image" Target="/ppt/media/image8.png" Id="Rcb50fa0b6f084985" /><Relationship Type="http://schemas.openxmlformats.org/officeDocument/2006/relationships/notesSlide" Target="/ppt/notesSlides/notesSlide8.xml" Id="R4f145dbdb0ae411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517fb1264841" /><Relationship Type="http://schemas.openxmlformats.org/officeDocument/2006/relationships/image" Target="/ppt/media/image9.png" Id="R238d365f2b764117" /><Relationship Type="http://schemas.openxmlformats.org/officeDocument/2006/relationships/notesSlide" Target="/ppt/notesSlides/notesSlide9.xml" Id="Re438c3699f56440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8ba8ef319348f9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481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13a365a5fe4c10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7447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e2f176c96342c7"/>
          <a:stretch xmlns:a="http://schemas.openxmlformats.org/drawingml/2006/main"/>
        </p:blipFill>
        <p:spPr>
          <a:xfrm xmlns:a="http://schemas.openxmlformats.org/drawingml/2006/main">
            <a:off x="812800" y="0"/>
            <a:ext cx="130048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653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38219a6f6249c1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990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c7489826224439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635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2508d0cc894d2b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0579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f692a82fdd44ac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644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467d9fc3be405e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6414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50fa0b6f084985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1454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8d365f2b764117"/>
          <a:stretch xmlns:a="http://schemas.openxmlformats.org/drawingml/2006/main"/>
        </p:blipFill>
        <p:spPr>
          <a:xfrm xmlns:a="http://schemas.openxmlformats.org/drawingml/2006/main">
            <a:off x="0" y="0"/>
            <a:ext cx="14630400" cy="9753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4034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2026-08-05T05:33:42.6010000Z</dcterms:created>
  <dcterms:modified xsi:type="dcterms:W3CDTF">2026-08-05T05:33:42.6010000Z</dcterms:modified>
</coreProperties>
</file>